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6" r:id="rId4"/>
    <p:sldId id="260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1" autoAdjust="0"/>
    <p:restoredTop sz="94660"/>
  </p:normalViewPr>
  <p:slideViewPr>
    <p:cSldViewPr snapToGrid="0">
      <p:cViewPr varScale="1">
        <p:scale>
          <a:sx n="76" d="100"/>
          <a:sy n="76" d="100"/>
        </p:scale>
        <p:origin x="2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8330D-3EF2-4016-9E8C-EA356BA5F073}" type="datetimeFigureOut">
              <a:rPr lang="en-MY" smtClean="0"/>
              <a:t>13/10/2020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DBE68-8E51-4F3D-BEC3-D3CC367173F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50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BE68-8E51-4F3D-BEC3-D3CC367173F9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221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17D6-CD39-4EF3-B0F7-A5B6966F01DD}" type="datetimeFigureOut">
              <a:rPr lang="en-MY" smtClean="0"/>
              <a:t>13/10/2020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643-B059-4264-853B-E885503ADE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780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17D6-CD39-4EF3-B0F7-A5B6966F01DD}" type="datetimeFigureOut">
              <a:rPr lang="en-MY" smtClean="0"/>
              <a:t>13/10/2020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643-B059-4264-853B-E885503ADE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236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17D6-CD39-4EF3-B0F7-A5B6966F01DD}" type="datetimeFigureOut">
              <a:rPr lang="en-MY" smtClean="0"/>
              <a:t>13/10/2020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643-B059-4264-853B-E885503ADE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969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17D6-CD39-4EF3-B0F7-A5B6966F01DD}" type="datetimeFigureOut">
              <a:rPr lang="en-MY" smtClean="0"/>
              <a:t>13/10/2020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643-B059-4264-853B-E885503ADE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693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17D6-CD39-4EF3-B0F7-A5B6966F01DD}" type="datetimeFigureOut">
              <a:rPr lang="en-MY" smtClean="0"/>
              <a:t>13/10/2020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643-B059-4264-853B-E885503ADE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235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17D6-CD39-4EF3-B0F7-A5B6966F01DD}" type="datetimeFigureOut">
              <a:rPr lang="en-MY" smtClean="0"/>
              <a:t>13/10/2020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643-B059-4264-853B-E885503ADE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438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17D6-CD39-4EF3-B0F7-A5B6966F01DD}" type="datetimeFigureOut">
              <a:rPr lang="en-MY" smtClean="0"/>
              <a:t>13/10/2020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643-B059-4264-853B-E885503ADE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149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17D6-CD39-4EF3-B0F7-A5B6966F01DD}" type="datetimeFigureOut">
              <a:rPr lang="en-MY" smtClean="0"/>
              <a:t>13/10/2020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643-B059-4264-853B-E885503ADE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43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17D6-CD39-4EF3-B0F7-A5B6966F01DD}" type="datetimeFigureOut">
              <a:rPr lang="en-MY" smtClean="0"/>
              <a:t>13/10/2020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643-B059-4264-853B-E885503ADE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690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17D6-CD39-4EF3-B0F7-A5B6966F01DD}" type="datetimeFigureOut">
              <a:rPr lang="en-MY" smtClean="0"/>
              <a:t>13/10/2020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643-B059-4264-853B-E885503ADE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070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17D6-CD39-4EF3-B0F7-A5B6966F01DD}" type="datetimeFigureOut">
              <a:rPr lang="en-MY" smtClean="0"/>
              <a:t>13/10/2020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643-B059-4264-853B-E885503ADE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206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A17D6-CD39-4EF3-B0F7-A5B6966F01DD}" type="datetimeFigureOut">
              <a:rPr lang="en-MY" smtClean="0"/>
              <a:t>13/10/2020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8A643-B059-4264-853B-E885503ADE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875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099" y="1"/>
            <a:ext cx="10620869" cy="4183062"/>
          </a:xfrm>
        </p:spPr>
        <p:txBody>
          <a:bodyPr>
            <a:normAutofit/>
          </a:bodyPr>
          <a:lstStyle/>
          <a:p>
            <a:r>
              <a:rPr lang="en-MY" dirty="0" smtClean="0">
                <a:solidFill>
                  <a:srgbClr val="FF0000"/>
                </a:solidFill>
              </a:rPr>
              <a:t/>
            </a:r>
            <a:br>
              <a:rPr lang="en-MY" dirty="0" smtClean="0">
                <a:solidFill>
                  <a:srgbClr val="FF0000"/>
                </a:solidFill>
              </a:rPr>
            </a:br>
            <a:r>
              <a:rPr lang="en-MY" dirty="0" smtClean="0">
                <a:solidFill>
                  <a:srgbClr val="FF0000"/>
                </a:solidFill>
              </a:rPr>
              <a:t>REDEFINING BUSINESS MODEL  IN POST COVID -19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4200"/>
            <a:ext cx="9144000" cy="2006600"/>
          </a:xfrm>
        </p:spPr>
        <p:txBody>
          <a:bodyPr>
            <a:normAutofit/>
          </a:bodyPr>
          <a:lstStyle/>
          <a:p>
            <a:r>
              <a:rPr lang="en-MY" b="1" dirty="0" smtClean="0">
                <a:solidFill>
                  <a:srgbClr val="0070C0"/>
                </a:solidFill>
              </a:rPr>
              <a:t>PROF DR JUHARY ALI</a:t>
            </a:r>
          </a:p>
          <a:p>
            <a:r>
              <a:rPr lang="en-MY" b="1" dirty="0" smtClean="0">
                <a:solidFill>
                  <a:srgbClr val="0070C0"/>
                </a:solidFill>
              </a:rPr>
              <a:t>SCHOOL OF MANAGEMENT</a:t>
            </a:r>
          </a:p>
          <a:p>
            <a:r>
              <a:rPr lang="en-MY" b="1" dirty="0" smtClean="0"/>
              <a:t>ASIA</a:t>
            </a:r>
            <a:r>
              <a:rPr lang="en-MY" b="1" dirty="0" smtClean="0">
                <a:solidFill>
                  <a:srgbClr val="0070C0"/>
                </a:solidFill>
              </a:rPr>
              <a:t> </a:t>
            </a:r>
            <a:r>
              <a:rPr lang="en-MY" b="1" dirty="0" smtClean="0">
                <a:solidFill>
                  <a:srgbClr val="FF0000"/>
                </a:solidFill>
              </a:rPr>
              <a:t>e</a:t>
            </a:r>
            <a:r>
              <a:rPr lang="en-MY" b="1" dirty="0" smtClean="0">
                <a:solidFill>
                  <a:srgbClr val="0070C0"/>
                </a:solidFill>
              </a:rPr>
              <a:t> </a:t>
            </a:r>
            <a:r>
              <a:rPr lang="en-MY" b="1" dirty="0" smtClean="0"/>
              <a:t>UNIVERSITY</a:t>
            </a:r>
          </a:p>
          <a:p>
            <a:r>
              <a:rPr lang="en-MY" b="1" dirty="0" smtClean="0">
                <a:solidFill>
                  <a:srgbClr val="0070C0"/>
                </a:solidFill>
              </a:rPr>
              <a:t>MALAYSIA</a:t>
            </a:r>
          </a:p>
        </p:txBody>
      </p:sp>
      <p:pic>
        <p:nvPicPr>
          <p:cNvPr id="4" name="Picture 7" descr="C:\Users\temp38\Desktop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35" y="433908"/>
            <a:ext cx="2929744" cy="106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Petronas Kuala Lumpur: Tour The World's Tallest Twin Towers | Trip101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" name="AutoShape 4" descr="Petronas Kuala Lumpur: Tour The World's Tallest Twin Towers | Trip101"/>
          <p:cNvSpPr>
            <a:spLocks noChangeAspect="1" noChangeArrowheads="1"/>
          </p:cNvSpPr>
          <p:nvPr/>
        </p:nvSpPr>
        <p:spPr bwMode="auto">
          <a:xfrm>
            <a:off x="307975" y="-738188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493" y="4183063"/>
            <a:ext cx="2772476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190" y="0"/>
            <a:ext cx="10515600" cy="2894012"/>
          </a:xfrm>
        </p:spPr>
        <p:txBody>
          <a:bodyPr>
            <a:normAutofit/>
          </a:bodyPr>
          <a:lstStyle/>
          <a:p>
            <a:r>
              <a:rPr lang="en-MY" b="1" dirty="0" smtClean="0"/>
              <a:t>                   </a:t>
            </a:r>
            <a:br>
              <a:rPr lang="en-MY" b="1" dirty="0" smtClean="0"/>
            </a:br>
            <a:r>
              <a:rPr lang="en-MY" b="1" dirty="0" smtClean="0"/>
              <a:t>PANDEMIC COVID-19</a:t>
            </a:r>
            <a:r>
              <a:rPr lang="en-MY" b="1" dirty="0"/>
              <a:t/>
            </a:r>
            <a:br>
              <a:rPr lang="en-MY" b="1" dirty="0"/>
            </a:br>
            <a:r>
              <a:rPr lang="en-MY" b="1" dirty="0"/>
              <a:t> </a:t>
            </a:r>
            <a:r>
              <a:rPr lang="en-MY" b="1" dirty="0" smtClean="0"/>
              <a:t>MOVEMENT CONTROL</a:t>
            </a:r>
            <a:br>
              <a:rPr lang="en-MY" b="1" dirty="0" smtClean="0"/>
            </a:br>
            <a:r>
              <a:rPr lang="en-MY" b="1" dirty="0" smtClean="0"/>
              <a:t>ORDER (MCO)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273424"/>
            <a:ext cx="5181600" cy="3294063"/>
          </a:xfrm>
        </p:spPr>
        <p:txBody>
          <a:bodyPr/>
          <a:lstStyle/>
          <a:p>
            <a:r>
              <a:rPr lang="en-MY" sz="4400" b="1" dirty="0" smtClean="0">
                <a:solidFill>
                  <a:srgbClr val="FF0000"/>
                </a:solidFill>
              </a:rPr>
              <a:t>AVOID 3S</a:t>
            </a:r>
          </a:p>
          <a:p>
            <a:r>
              <a:rPr lang="en-MY" dirty="0"/>
              <a:t> </a:t>
            </a:r>
            <a:r>
              <a:rPr lang="en-MY" dirty="0" smtClean="0"/>
              <a:t>CROWDED PLACES</a:t>
            </a:r>
          </a:p>
          <a:p>
            <a:r>
              <a:rPr lang="en-MY" dirty="0" smtClean="0"/>
              <a:t>CLOSE CONTACT SETTING</a:t>
            </a:r>
          </a:p>
          <a:p>
            <a:r>
              <a:rPr lang="en-MY" dirty="0" smtClean="0"/>
              <a:t>CONFINED AND ENCLOSED SPACES</a:t>
            </a:r>
          </a:p>
          <a:p>
            <a:endParaRPr lang="en-MY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235325"/>
            <a:ext cx="5181600" cy="2941637"/>
          </a:xfrm>
        </p:spPr>
        <p:txBody>
          <a:bodyPr/>
          <a:lstStyle/>
          <a:p>
            <a:r>
              <a:rPr lang="en-MY" sz="4400" dirty="0" smtClean="0">
                <a:solidFill>
                  <a:srgbClr val="00B050"/>
                </a:solidFill>
              </a:rPr>
              <a:t> </a:t>
            </a:r>
            <a:r>
              <a:rPr lang="en-MY" sz="4400" b="1" dirty="0" smtClean="0">
                <a:solidFill>
                  <a:srgbClr val="00B050"/>
                </a:solidFill>
              </a:rPr>
              <a:t>OBEY 3W</a:t>
            </a:r>
          </a:p>
          <a:p>
            <a:r>
              <a:rPr lang="en-MY" dirty="0"/>
              <a:t> </a:t>
            </a:r>
            <a:r>
              <a:rPr lang="en-MY" dirty="0" smtClean="0"/>
              <a:t>WASH HAND</a:t>
            </a:r>
          </a:p>
          <a:p>
            <a:r>
              <a:rPr lang="en-MY" dirty="0" smtClean="0"/>
              <a:t> WEAR MASK</a:t>
            </a:r>
          </a:p>
          <a:p>
            <a:r>
              <a:rPr lang="en-MY" dirty="0" smtClean="0"/>
              <a:t>WARN FROM THE MINISTRY OF HEALTH </a:t>
            </a:r>
            <a:endParaRPr lang="en-MY" dirty="0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AAcAMBIgACEQEDEQH/xAAbAAACAgMBAAAAAAAAAAAAAAAFBgMEAQIHAP/EAD4QAAIBAwMBBQMJBwIHAAAAAAECAwAEEQUSITEGE0FRYSIycRRCcoGRobHB8BUjJFKC0eEzkgc1RWKDk7L/xAAZAQADAQEBAAAAAAAAAAAAAAACAwQAAQX/xAAiEQACAgICAgIDAAAAAAAAAAAAAQIRAyESMSJBBGETFFH/2gAMAwEAAhEDEQA/AOwawP4fPjQ6x1WysLd1uXKsWJwELZGB5UvS9nZpff1a8P0nJqIdlpPDVLii0C7D+l9o9NhikWbvIiZCVHdE5Hh0FGYNUtLhd0W8g+PdmkU9l5VPs6nOK8ezt4vu61dDPkxH51tG2MV9q9rpV3czTQEs6Axx8Atj8KTdXu11u4Se3dQTkvDn2lOOfiOOoFRaossdh3MkzSyB9izOckjPvfjSw86m+dY2AVF2Rt4px1+NWQxqKsmlK3RBdCSNyXRgufeI4zXreUMQM9fKrJ12fHcT/vueXbGT8ajjuLGRstCqtn3gCv4UmWWSe0NUU1pnVew17mx7+4jf94oCyBc52kg0zHUIMe7KfTuzXLNFgvL6z2abdzW0UfR1kbaST04OKIHR9cH/AFuT/c396TaexlUPtvqESKwaGRfaJACetRX18sgjEdvK+1wT7OMCkQ6Trw6a05/qatf2X2izxrLf72raMdFj1KEn2opUHmUNLurXEr3M8kVpIYyeDj0pcOndox01kn+tqik0vtKQR+1sg+cjf2rasw7V7wrAOazmhOmD0pZ7S620MBW0cgk43jqf8VY7Qal3amGJwAOG586SdXn3iM7uOePs5qrFi1yYjJPdIuJrMF5DJBLiORyWAJ4znp9ufqNKNsDPqEiltu5sFvL9cVJdJ3q5Rirjo1D4ZXt7gmQndn7/ADpsm1HQMasL3WiajtZYZ1ZfIDaT9351Jo3Z7UZ3YTO0aLgu/DnrjAGaM2l9HdJEAzd83s7QpOT6UxaT3kduzOCCzADI/GonJ3sppV0Xn09NIsY7G3luPYVnLAHLMfgMdAKKQe0ihjyeDk80L7R3Lfsy8lTIKr7IH3UjdmLqdu0FoXaUhnwd2cUqU9lOPBzg5X0Omp6zJY3EkSwAqh4ZjjdUt1qb21vbSiDd30YckdFoN2jk33k67HXY2MsOG+FSaqSbfS8CTb8n5K+708a5bE0FtK1I3yOTGEw2Ouc0R8KX+zP+nJ9M0wjpRLZwnRuKrXt2IE64ZunoPEn0FbvIIomkY8KMmkjtPqT9x3QbE94wRRn3Y84x9dUYMXOX0Jy5OKK13ctfrNcIuI2lJjc5yVA5P68qAyyNM29ugTFMNxLCNAM1scosXdIMdQWAz6cH7TSx1hYedXNUSp2QK59pejDz8ar3aZKS7RkHBrzOGkcfOUVasVW5ieN+pApUhi7G/sBEJ53nXaTEoB8+fH7qdXjDMPYHUeFIfYW4ttHe7fULlIUdAELH3iD4D9daebDU7PU0Z7G4WZVOGwCMZ6cEVJlvlfooh1RZZEIwVUj4VoIoxyI0H9IrcmhF/q/ya47pI1dR7/OOaUN2Engif341PxUVq1vEwAMakDoDVaz1K3vABG+H8Ubr/mrWfWuGozFDFEMRxqvwFbnpUeT514n1rWagd+1YLuKWKFmOEJYkdB4mka6vbKeTfJBJcXkzhFG7atuh4X4nHOfWmF5P4O7ClVAgY5JwOlImtwAJAUBDPErZ8R4cV6PxU1AizvzCWoXE9lYHSpCNiyBgceAzx99B/lJTr7po5rKm5jtrh2UF4F73DfPA9r7waXZjEA2RkD+XrTpC4oinJS4D+DUS0lCuZM9Tj9fbQzb3ka7Q+N2BuGOKM2hVYwo428VPkdIdBbKuv3JhW3jBAyGJ5+FQWev6hpaSLY3RhWXG/aBnjp1+NU+0bl7sFc+xGBj161P2flt+/VZbdmdjnvPe2jHl4D1ridQ30HVy0HLDU+0t0iSPq86B/mMvIXzPkfSjxmklJMjlmPJJHU1VhWOSJJYCrI43Kyngjzqwg6cVPKV7HxVEsSncMdKLw6nPDDgjvNvoSxobHxip1PFB2EXTr0oXm1k/9bD8q3g12ObI7plcdVNUzfrbxjvY2YdMrQSa6/iHdcrlj8cUiU1F0EotlmO0n1GJ4VR9jDlgM9KUNfmJv5VifKRNsXHkOK6fpV41zokfcYEndlQPAsOPxFcx1mzlhvmieORZHZiVKkHPJIr1PjOoUQ51crCmoyxydnIZUbMcpywHzTnkfbmlldjuFVfrNXrO7X5BNpsrAK53wu3RW8R9YreKFE72GGM7hHuLsOTk4pjdi0RJJ0U9B4VPFJHuKknI64qjJlGK+IqGSR9pJJGOuB1pckpaYcXQSu7fSpJUZ72R7iRN7RpGdq44xnipdOSK2YrbMgMnGXzz9dArfeqtPIDk9M+AqzZ3Jd3Vx7JFKyfHjNU2xkczi7SG1E1C22qbJtq8YUDGPTFErf8AeJuKsp/lZcEVT7Pdo7e57uynDRSKgVZJHGHI/A0yPErjkY8qkjgeLV6KXl57ooAAYzW4HIxWJYgSFkHKnNaT3kVtnoTimaRywfqOoIGaGMjjhj+VUmCkkls55rTVNVjmDLIIwp4HIHNLVzrS2lrC90JZSzMuVbpiopRk5t92PUo8aOo9lJ4Iuztotvkysu5z/K2eR8KMy6fDPF31wMsFOWYnIBHn1FK3ZV1TQoJDg7QWx9dHtauybYbSAzP7XpjnFelFkUhA1fS7S1dzBFtXeQCCeRQm3vTaSv3q94CNoyeQM5pg12YSIEAyerGlq4jy2aNOgGrMSPFLKzJnk5xisyQb+g4HnxVcIV5Q80x6JHJ3EFzG8Y3K+Vk8w2OPsrk8zijscVsXLmYRZWVRjGMKwNDVvudkKcYwSfKn+8eUwNI9rBNjooOSxzjAyMePnQ+WximOZdLi3fQU0n9h/wBGfhFB7vIPsfYelHtJ7a3FlYfJmjacIx2MGGQPI5rNzo1owJbTSmepXK/mKofs3SYsg27p9LdWlmclTZljaJLz/iBfrcr3EUQj+eGJYn6+Kll7T2l0hzO0YbqX/wAUOk0nSZDlZin/AGhx+dX47XSREEW1iPHvbgTSnTDVo0uIobyBXiuQu7lXdDz61VuNLjuLSOCXUotyMTu2dc/XTNpt9aWluluYmKKMAcEYqxLd6NN/q27D/wAf9qW4y9MPkvaL/Zi7CaMNxHdxJkjxNEdTuXmL7R7GSQaTtCuHjshG+GYqeBx+utN0I+UQyMo9wZr0IR8eRJKXlQDeNpN245yDQW6BXcD4UySgAkDwoHqCgqx8R1rMwHdzV26dl0OxYZ3DfyPpmqEoxV67/wCQ2Xn7X/2anyjoFjSrmG4O2YcHhlJOKJSy2idTt+Dmla0fbKPWiLhVGWZF+LUnI+IyGy7PfxgYheYHz3cffQO87QX9s+A6tzgblzUks0ZyBcLwMnYhagupkMUKsWB5BPjS++w9egonaO5ZcyQQN55WvHXIWP77TLVv6RQZThRnxragCoLNq+nsQX07YPHuzj7Oa3Go6OesV4h9JD/eghWsJ7DA+FFo1H//2Q=="/>
          <p:cNvSpPr>
            <a:spLocks noChangeAspect="1" noChangeArrowheads="1"/>
          </p:cNvSpPr>
          <p:nvPr/>
        </p:nvSpPr>
        <p:spPr bwMode="auto">
          <a:xfrm>
            <a:off x="155575" y="-509588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" name="AutoShape 4" descr="data:image/jpeg;base64,/9j/4AAQSkZJRgABAQAAAQABAAD/2wCEAAkGBwgHBgkIBwgKCgkLDRYPDQwMDRsUFRAWIB0iIiAdHx8kKDQsJCYxJx8fLT0tMTU3Ojo6Iys/RD84QzQ5OjcBCgoKDQwNGg8PGjclHyU3Nzc3Nzc3Nzc3Nzc3Nzc3Nzc3Nzc3Nzc3Nzc3Nzc3Nzc3Nzc3Nzc3Nzc3Nzc3Nzc3N//AABEIAHAAcAMBIgACEQEDEQH/xAAbAAACAgMBAAAAAAAAAAAAAAAFBgMEAQIHAP/EAD4QAAIBAwMBBQMJBwIHAAAAAAECAwAEEQUSITEGE0FRYSIycRRCcoGRobHB8BUjJFKC0eEzkgc1RWKDk7L/xAAZAQADAQEBAAAAAAAAAAAAAAACAwQAAQX/xAAiEQACAgICAgIDAAAAAAAAAAAAAQIRAyESMSJBBGETFFH/2gAMAwEAAhEDEQA/AOwawP4fPjQ6x1WysLd1uXKsWJwELZGB5UvS9nZpff1a8P0nJqIdlpPDVLii0C7D+l9o9NhikWbvIiZCVHdE5Hh0FGYNUtLhd0W8g+PdmkU9l5VPs6nOK8ezt4vu61dDPkxH51tG2MV9q9rpV3czTQEs6Axx8Atj8KTdXu11u4Se3dQTkvDn2lOOfiOOoFRaossdh3MkzSyB9izOckjPvfjSw86m+dY2AVF2Rt4px1+NWQxqKsmlK3RBdCSNyXRgufeI4zXreUMQM9fKrJ12fHcT/vueXbGT8ajjuLGRstCqtn3gCv4UmWWSe0NUU1pnVew17mx7+4jf94oCyBc52kg0zHUIMe7KfTuzXLNFgvL6z2abdzW0UfR1kbaST04OKIHR9cH/AFuT/c396TaexlUPtvqESKwaGRfaJACetRX18sgjEdvK+1wT7OMCkQ6Trw6a05/qatf2X2izxrLf72raMdFj1KEn2opUHmUNLurXEr3M8kVpIYyeDj0pcOndox01kn+tqik0vtKQR+1sg+cjf2rasw7V7wrAOazmhOmD0pZ7S620MBW0cgk43jqf8VY7Qal3amGJwAOG586SdXn3iM7uOePs5qrFi1yYjJPdIuJrMF5DJBLiORyWAJ4znp9ufqNKNsDPqEiltu5sFvL9cVJdJ3q5Rirjo1D4ZXt7gmQndn7/ADpsm1HQMasL3WiajtZYZ1ZfIDaT9351Jo3Z7UZ3YTO0aLgu/DnrjAGaM2l9HdJEAzd83s7QpOT6UxaT3kduzOCCzADI/GonJ3sppV0Xn09NIsY7G3luPYVnLAHLMfgMdAKKQe0ihjyeDk80L7R3Lfsy8lTIKr7IH3UjdmLqdu0FoXaUhnwd2cUqU9lOPBzg5X0Omp6zJY3EkSwAqh4ZjjdUt1qb21vbSiDd30YckdFoN2jk33k67HXY2MsOG+FSaqSbfS8CTb8n5K+708a5bE0FtK1I3yOTGEw2Ouc0R8KX+zP+nJ9M0wjpRLZwnRuKrXt2IE64ZunoPEn0FbvIIomkY8KMmkjtPqT9x3QbE94wRRn3Y84x9dUYMXOX0Jy5OKK13ctfrNcIuI2lJjc5yVA5P68qAyyNM29ugTFMNxLCNAM1scosXdIMdQWAz6cH7TSx1hYedXNUSp2QK59pejDz8ar3aZKS7RkHBrzOGkcfOUVasVW5ieN+pApUhi7G/sBEJ53nXaTEoB8+fH7qdXjDMPYHUeFIfYW4ttHe7fULlIUdAELH3iD4D9daebDU7PU0Z7G4WZVOGwCMZ6cEVJlvlfooh1RZZEIwVUj4VoIoxyI0H9IrcmhF/q/ya47pI1dR7/OOaUN2Engif341PxUVq1vEwAMakDoDVaz1K3vABG+H8Ubr/mrWfWuGozFDFEMRxqvwFbnpUeT514n1rWagd+1YLuKWKFmOEJYkdB4mka6vbKeTfJBJcXkzhFG7atuh4X4nHOfWmF5P4O7ClVAgY5JwOlImtwAJAUBDPErZ8R4cV6PxU1AizvzCWoXE9lYHSpCNiyBgceAzx99B/lJTr7po5rKm5jtrh2UF4F73DfPA9r7waXZjEA2RkD+XrTpC4oinJS4D+DUS0lCuZM9Tj9fbQzb3ka7Q+N2BuGOKM2hVYwo428VPkdIdBbKuv3JhW3jBAyGJ5+FQWev6hpaSLY3RhWXG/aBnjp1+NU+0bl7sFc+xGBj161P2flt+/VZbdmdjnvPe2jHl4D1ridQ30HVy0HLDU+0t0iSPq86B/mMvIXzPkfSjxmklJMjlmPJJHU1VhWOSJJYCrI43Kyngjzqwg6cVPKV7HxVEsSncMdKLw6nPDDgjvNvoSxobHxip1PFB2EXTr0oXm1k/9bD8q3g12ObI7plcdVNUzfrbxjvY2YdMrQSa6/iHdcrlj8cUiU1F0EotlmO0n1GJ4VR9jDlgM9KUNfmJv5VifKRNsXHkOK6fpV41zokfcYEndlQPAsOPxFcx1mzlhvmieORZHZiVKkHPJIr1PjOoUQ51crCmoyxydnIZUbMcpywHzTnkfbmlldjuFVfrNXrO7X5BNpsrAK53wu3RW8R9YreKFE72GGM7hHuLsOTk4pjdi0RJJ0U9B4VPFJHuKknI64qjJlGK+IqGSR9pJJGOuB1pckpaYcXQSu7fSpJUZ72R7iRN7RpGdq44xnipdOSK2YrbMgMnGXzz9dArfeqtPIDk9M+AqzZ3Jd3Vx7JFKyfHjNU2xkczi7SG1E1C22qbJtq8YUDGPTFErf8AeJuKsp/lZcEVT7Pdo7e57uynDRSKgVZJHGHI/A0yPErjkY8qkjgeLV6KXl57ooAAYzW4HIxWJYgSFkHKnNaT3kVtnoTimaRywfqOoIGaGMjjhj+VUmCkkls55rTVNVjmDLIIwp4HIHNLVzrS2lrC90JZSzMuVbpiopRk5t92PUo8aOo9lJ4Iuztotvkysu5z/K2eR8KMy6fDPF31wMsFOWYnIBHn1FK3ZV1TQoJDg7QWx9dHtauybYbSAzP7XpjnFelFkUhA1fS7S1dzBFtXeQCCeRQm3vTaSv3q94CNoyeQM5pg12YSIEAyerGlq4jy2aNOgGrMSPFLKzJnk5xisyQb+g4HnxVcIV5Q80x6JHJ3EFzG8Y3K+Vk8w2OPsrk8zijscVsXLmYRZWVRjGMKwNDVvudkKcYwSfKn+8eUwNI9rBNjooOSxzjAyMePnQ+WximOZdLi3fQU0n9h/wBGfhFB7vIPsfYelHtJ7a3FlYfJmjacIx2MGGQPI5rNzo1owJbTSmepXK/mKofs3SYsg27p9LdWlmclTZljaJLz/iBfrcr3EUQj+eGJYn6+Kll7T2l0hzO0YbqX/wAUOk0nSZDlZin/AGhx+dX47XSREEW1iPHvbgTSnTDVo0uIobyBXiuQu7lXdDz61VuNLjuLSOCXUotyMTu2dc/XTNpt9aWluluYmKKMAcEYqxLd6NN/q27D/wAf9qW4y9MPkvaL/Zi7CaMNxHdxJkjxNEdTuXmL7R7GSQaTtCuHjshG+GYqeBx+utN0I+UQyMo9wZr0IR8eRJKXlQDeNpN245yDQW6BXcD4UySgAkDwoHqCgqx8R1rMwHdzV26dl0OxYZ3DfyPpmqEoxV67/wCQ2Xn7X/2anyjoFjSrmG4O2YcHhlJOKJSy2idTt+Dmla0fbKPWiLhVGWZF+LUnI+IyGy7PfxgYheYHz3cffQO87QX9s+A6tzgblzUks0ZyBcLwMnYhagupkMUKsWB5BPjS++w9egonaO5ZcyQQN55WvHXIWP77TLVv6RQZThRnxragCoLNq+nsQX07YPHuzj7Oa3Go6OesV4h9JD/eghWsJ7DA+FFo1H//2Q=="/>
          <p:cNvSpPr>
            <a:spLocks noChangeAspect="1" noChangeArrowheads="1"/>
          </p:cNvSpPr>
          <p:nvPr/>
        </p:nvSpPr>
        <p:spPr bwMode="auto">
          <a:xfrm>
            <a:off x="307975" y="-357188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6" descr="data:image/jpeg;base64,/9j/4AAQSkZJRgABAQAAAQABAAD/2wCEAAkGBwgHBgkIBwgKCgkLDRYPDQwMDRsUFRAWIB0iIiAdHx8kKDQsJCYxJx8fLT0tMTU3Ojo6Iys/RD84QzQ5OjcBCgoKDQwNGg8PGjclHyU3Nzc3Nzc3Nzc3Nzc3Nzc3Nzc3Nzc3Nzc3Nzc3Nzc3Nzc3Nzc3Nzc3Nzc3Nzc3Nzc3N//AABEIAHAAcAMBIgACEQEDEQH/xAAbAAACAgMBAAAAAAAAAAAAAAAFBgMEAQIHAP/EAD4QAAIBAwMBBQMJBwIHAAAAAAECAwAEEQUSITEGE0FRYSIycRRCcoGRobHB8BUjJFKC0eEzkgc1RWKDk7L/xAAZAQADAQEBAAAAAAAAAAAAAAACAwQAAQX/xAAiEQACAgICAgIDAAAAAAAAAAAAAQIRAyESMSJBBGETFFH/2gAMAwEAAhEDEQA/AOwawP4fPjQ6x1WysLd1uXKsWJwELZGB5UvS9nZpff1a8P0nJqIdlpPDVLii0C7D+l9o9NhikWbvIiZCVHdE5Hh0FGYNUtLhd0W8g+PdmkU9l5VPs6nOK8ezt4vu61dDPkxH51tG2MV9q9rpV3czTQEs6Axx8Atj8KTdXu11u4Se3dQTkvDn2lOOfiOOoFRaossdh3MkzSyB9izOckjPvfjSw86m+dY2AVF2Rt4px1+NWQxqKsmlK3RBdCSNyXRgufeI4zXreUMQM9fKrJ12fHcT/vueXbGT8ajjuLGRstCqtn3gCv4UmWWSe0NUU1pnVew17mx7+4jf94oCyBc52kg0zHUIMe7KfTuzXLNFgvL6z2abdzW0UfR1kbaST04OKIHR9cH/AFuT/c396TaexlUPtvqESKwaGRfaJACetRX18sgjEdvK+1wT7OMCkQ6Trw6a05/qatf2X2izxrLf72raMdFj1KEn2opUHmUNLurXEr3M8kVpIYyeDj0pcOndox01kn+tqik0vtKQR+1sg+cjf2rasw7V7wrAOazmhOmD0pZ7S620MBW0cgk43jqf8VY7Qal3amGJwAOG586SdXn3iM7uOePs5qrFi1yYjJPdIuJrMF5DJBLiORyWAJ4znp9ufqNKNsDPqEiltu5sFvL9cVJdJ3q5Rirjo1D4ZXt7gmQndn7/ADpsm1HQMasL3WiajtZYZ1ZfIDaT9351Jo3Z7UZ3YTO0aLgu/DnrjAGaM2l9HdJEAzd83s7QpOT6UxaT3kduzOCCzADI/GonJ3sppV0Xn09NIsY7G3luPYVnLAHLMfgMdAKKQe0ihjyeDk80L7R3Lfsy8lTIKr7IH3UjdmLqdu0FoXaUhnwd2cUqU9lOPBzg5X0Omp6zJY3EkSwAqh4ZjjdUt1qb21vbSiDd30YckdFoN2jk33k67HXY2MsOG+FSaqSbfS8CTb8n5K+708a5bE0FtK1I3yOTGEw2Ouc0R8KX+zP+nJ9M0wjpRLZwnRuKrXt2IE64ZunoPEn0FbvIIomkY8KMmkjtPqT9x3QbE94wRRn3Y84x9dUYMXOX0Jy5OKK13ctfrNcIuI2lJjc5yVA5P68qAyyNM29ugTFMNxLCNAM1scosXdIMdQWAz6cH7TSx1hYedXNUSp2QK59pejDz8ar3aZKS7RkHBrzOGkcfOUVasVW5ieN+pApUhi7G/sBEJ53nXaTEoB8+fH7qdXjDMPYHUeFIfYW4ttHe7fULlIUdAELH3iD4D9daebDU7PU0Z7G4WZVOGwCMZ6cEVJlvlfooh1RZZEIwVUj4VoIoxyI0H9IrcmhF/q/ya47pI1dR7/OOaUN2Engif341PxUVq1vEwAMakDoDVaz1K3vABG+H8Ubr/mrWfWuGozFDFEMRxqvwFbnpUeT514n1rWagd+1YLuKWKFmOEJYkdB4mka6vbKeTfJBJcXkzhFG7atuh4X4nHOfWmF5P4O7ClVAgY5JwOlImtwAJAUBDPErZ8R4cV6PxU1AizvzCWoXE9lYHSpCNiyBgceAzx99B/lJTr7po5rKm5jtrh2UF4F73DfPA9r7waXZjEA2RkD+XrTpC4oinJS4D+DUS0lCuZM9Tj9fbQzb3ka7Q+N2BuGOKM2hVYwo428VPkdIdBbKuv3JhW3jBAyGJ5+FQWev6hpaSLY3RhWXG/aBnjp1+NU+0bl7sFc+xGBj161P2flt+/VZbdmdjnvPe2jHl4D1ridQ30HVy0HLDU+0t0iSPq86B/mMvIXzPkfSjxmklJMjlmPJJHU1VhWOSJJYCrI43Kyngjzqwg6cVPKV7HxVEsSncMdKLw6nPDDgjvNvoSxobHxip1PFB2EXTr0oXm1k/9bD8q3g12ObI7plcdVNUzfrbxjvY2YdMrQSa6/iHdcrlj8cUiU1F0EotlmO0n1GJ4VR9jDlgM9KUNfmJv5VifKRNsXHkOK6fpV41zokfcYEndlQPAsOPxFcx1mzlhvmieORZHZiVKkHPJIr1PjOoUQ51crCmoyxydnIZUbMcpywHzTnkfbmlldjuFVfrNXrO7X5BNpsrAK53wu3RW8R9YreKFE72GGM7hHuLsOTk4pjdi0RJJ0U9B4VPFJHuKknI64qjJlGK+IqGSR9pJJGOuB1pckpaYcXQSu7fSpJUZ72R7iRN7RpGdq44xnipdOSK2YrbMgMnGXzz9dArfeqtPIDk9M+AqzZ3Jd3Vx7JFKyfHjNU2xkczi7SG1E1C22qbJtq8YUDGPTFErf8AeJuKsp/lZcEVT7Pdo7e57uynDRSKgVZJHGHI/A0yPErjkY8qkjgeLV6KXl57ooAAYzW4HIxWJYgSFkHKnNaT3kVtnoTimaRywfqOoIGaGMjjhj+VUmCkkls55rTVNVjmDLIIwp4HIHNLVzrS2lrC90JZSzMuVbpiopRk5t92PUo8aOo9lJ4Iuztotvkysu5z/K2eR8KMy6fDPF31wMsFOWYnIBHn1FK3ZV1TQoJDg7QWx9dHtauybYbSAzP7XpjnFelFkUhA1fS7S1dzBFtXeQCCeRQm3vTaSv3q94CNoyeQM5pg12YSIEAyerGlq4jy2aNOgGrMSPFLKzJnk5xisyQb+g4HnxVcIV5Q80x6JHJ3EFzG8Y3K+Vk8w2OPsrk8zijscVsXLmYRZWVRjGMKwNDVvudkKcYwSfKn+8eUwNI9rBNjooOSxzjAyMePnQ+WximOZdLi3fQU0n9h/wBGfhFB7vIPsfYelHtJ7a3FlYfJmjacIx2MGGQPI5rNzo1owJbTSmepXK/mKofs3SYsg27p9LdWlmclTZljaJLz/iBfrcr3EUQj+eGJYn6+Kll7T2l0hzO0YbqX/wAUOk0nSZDlZin/AGhx+dX47XSREEW1iPHvbgTSnTDVo0uIobyBXiuQu7lXdDz61VuNLjuLSOCXUotyMTu2dc/XTNpt9aWluluYmKKMAcEYqxLd6NN/q27D/wAf9qW4y9MPkvaL/Zi7CaMNxHdxJkjxNEdTuXmL7R7GSQaTtCuHjshG+GYqeBx+utN0I+UQyMo9wZr0IR8eRJKXlQDeNpN245yDQW6BXcD4UySgAkDwoHqCgqx8R1rMwHdzV26dl0OxYZ3DfyPpmqEoxV67/wCQ2Xn7X/2anyjoFjSrmG4O2YcHhlJOKJSy2idTt+Dmla0fbKPWiLhVGWZF+LUnI+IyGy7PfxgYheYHz3cffQO87QX9s+A6tzgblzUks0ZyBcLwMnYhagupkMUKsWB5BPjS++w9egonaO5ZcyQQN55WvHXIWP77TLVv6RQZThRnxragCoLNq+nsQX07YPHuzj7Oa3Go6OesV4h9JD/eghWsJ7DA+FFo1H//2Q=="/>
          <p:cNvSpPr>
            <a:spLocks noChangeAspect="1" noChangeArrowheads="1"/>
          </p:cNvSpPr>
          <p:nvPr/>
        </p:nvSpPr>
        <p:spPr bwMode="auto">
          <a:xfrm>
            <a:off x="3063874" y="204786"/>
            <a:ext cx="590232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" name="AutoShape 8" descr="data:image/jpeg;base64,/9j/4AAQSkZJRgABAQAAAQABAAD/2wCEAAkGBwgHBgkIBwgKCgkLDRYPDQwMDRsUFRAWIB0iIiAdHx8kKDQsJCYxJx8fLT0tMTU3Ojo6Iys/RD84QzQ5OjcBCgoKDQwNGg8PGjclHyU3Nzc3Nzc3Nzc3Nzc3Nzc3Nzc3Nzc3Nzc3Nzc3Nzc3Nzc3Nzc3Nzc3Nzc3Nzc3Nzc3N//AABEIAHAAcAMBIgACEQEDEQH/xAAbAAACAgMBAAAAAAAAAAAAAAAFBgMEAQIHAP/EAD4QAAIBAwMBBQMJBwIHAAAAAAECAwAEEQUSITEGE0FRYSIycRRCcoGRobHB8BUjJFKC0eEzkgc1RWKDk7L/xAAZAQADAQEBAAAAAAAAAAAAAAACAwQAAQX/xAAiEQACAgICAgIDAAAAAAAAAAAAAQIRAyESMSJBBGETFFH/2gAMAwEAAhEDEQA/AOwawP4fPjQ6x1WysLd1uXKsWJwELZGB5UvS9nZpff1a8P0nJqIdlpPDVLii0C7D+l9o9NhikWbvIiZCVHdE5Hh0FGYNUtLhd0W8g+PdmkU9l5VPs6nOK8ezt4vu61dDPkxH51tG2MV9q9rpV3czTQEs6Axx8Atj8KTdXu11u4Se3dQTkvDn2lOOfiOOoFRaossdh3MkzSyB9izOckjPvfjSw86m+dY2AVF2Rt4px1+NWQxqKsmlK3RBdCSNyXRgufeI4zXreUMQM9fKrJ12fHcT/vueXbGT8ajjuLGRstCqtn3gCv4UmWWSe0NUU1pnVew17mx7+4jf94oCyBc52kg0zHUIMe7KfTuzXLNFgvL6z2abdzW0UfR1kbaST04OKIHR9cH/AFuT/c396TaexlUPtvqESKwaGRfaJACetRX18sgjEdvK+1wT7OMCkQ6Trw6a05/qatf2X2izxrLf72raMdFj1KEn2opUHmUNLurXEr3M8kVpIYyeDj0pcOndox01kn+tqik0vtKQR+1sg+cjf2rasw7V7wrAOazmhOmD0pZ7S620MBW0cgk43jqf8VY7Qal3amGJwAOG586SdXn3iM7uOePs5qrFi1yYjJPdIuJrMF5DJBLiORyWAJ4znp9ufqNKNsDPqEiltu5sFvL9cVJdJ3q5Rirjo1D4ZXt7gmQndn7/ADpsm1HQMasL3WiajtZYZ1ZfIDaT9351Jo3Z7UZ3YTO0aLgu/DnrjAGaM2l9HdJEAzd83s7QpOT6UxaT3kduzOCCzADI/GonJ3sppV0Xn09NIsY7G3luPYVnLAHLMfgMdAKKQe0ihjyeDk80L7R3Lfsy8lTIKr7IH3UjdmLqdu0FoXaUhnwd2cUqU9lOPBzg5X0Omp6zJY3EkSwAqh4ZjjdUt1qb21vbSiDd30YckdFoN2jk33k67HXY2MsOG+FSaqSbfS8CTb8n5K+708a5bE0FtK1I3yOTGEw2Ouc0R8KX+zP+nJ9M0wjpRLZwnRuKrXt2IE64ZunoPEn0FbvIIomkY8KMmkjtPqT9x3QbE94wRRn3Y84x9dUYMXOX0Jy5OKK13ctfrNcIuI2lJjc5yVA5P68qAyyNM29ugTFMNxLCNAM1scosXdIMdQWAz6cH7TSx1hYedXNUSp2QK59pejDz8ar3aZKS7RkHBrzOGkcfOUVasVW5ieN+pApUhi7G/sBEJ53nXaTEoB8+fH7qdXjDMPYHUeFIfYW4ttHe7fULlIUdAELH3iD4D9daebDU7PU0Z7G4WZVOGwCMZ6cEVJlvlfooh1RZZEIwVUj4VoIoxyI0H9IrcmhF/q/ya47pI1dR7/OOaUN2Engif341PxUVq1vEwAMakDoDVaz1K3vABG+H8Ubr/mrWfWuGozFDFEMRxqvwFbnpUeT514n1rWagd+1YLuKWKFmOEJYkdB4mka6vbKeTfJBJcXkzhFG7atuh4X4nHOfWmF5P4O7ClVAgY5JwOlImtwAJAUBDPErZ8R4cV6PxU1AizvzCWoXE9lYHSpCNiyBgceAzx99B/lJTr7po5rKm5jtrh2UF4F73DfPA9r7waXZjEA2RkD+XrTpC4oinJS4D+DUS0lCuZM9Tj9fbQzb3ka7Q+N2BuGOKM2hVYwo428VPkdIdBbKuv3JhW3jBAyGJ5+FQWev6hpaSLY3RhWXG/aBnjp1+NU+0bl7sFc+xGBj161P2flt+/VZbdmdjnvPe2jHl4D1ridQ30HVy0HLDU+0t0iSPq86B/mMvIXzPkfSjxmklJMjlmPJJHU1VhWOSJJYCrI43Kyngjzqwg6cVPKV7HxVEsSncMdKLw6nPDDgjvNvoSxobHxip1PFB2EXTr0oXm1k/9bD8q3g12ObI7plcdVNUzfrbxjvY2YdMrQSa6/iHdcrlj8cUiU1F0EotlmO0n1GJ4VR9jDlgM9KUNfmJv5VifKRNsXHkOK6fpV41zokfcYEndlQPAsOPxFcx1mzlhvmieORZHZiVKkHPJIr1PjOoUQ51crCmoyxydnIZUbMcpywHzTnkfbmlldjuFVfrNXrO7X5BNpsrAK53wu3RW8R9YreKFE72GGM7hHuLsOTk4pjdi0RJJ0U9B4VPFJHuKknI64qjJlGK+IqGSR9pJJGOuB1pckpaYcXQSu7fSpJUZ72R7iRN7RpGdq44xnipdOSK2YrbMgMnGXzz9dArfeqtPIDk9M+AqzZ3Jd3Vx7JFKyfHjNU2xkczi7SG1E1C22qbJtq8YUDGPTFErf8AeJuKsp/lZcEVT7Pdo7e57uynDRSKgVZJHGHI/A0yPErjkY8qkjgeLV6KXl57ooAAYzW4HIxWJYgSFkHKnNaT3kVtnoTimaRywfqOoIGaGMjjhj+VUmCkkls55rTVNVjmDLIIwp4HIHNLVzrS2lrC90JZSzMuVbpiopRk5t92PUo8aOo9lJ4Iuztotvkysu5z/K2eR8KMy6fDPF31wMsFOWYnIBHn1FK3ZV1TQoJDg7QWx9dHtauybYbSAzP7XpjnFelFkUhA1fS7S1dzBFtXeQCCeRQm3vTaSv3q94CNoyeQM5pg12YSIEAyerGlq4jy2aNOgGrMSPFLKzJnk5xisyQb+g4HnxVcIV5Q80x6JHJ3EFzG8Y3K+Vk8w2OPsrk8zijscVsXLmYRZWVRjGMKwNDVvudkKcYwSfKn+8eUwNI9rBNjooOSxzjAyMePnQ+WximOZdLi3fQU0n9h/wBGfhFB7vIPsfYelHtJ7a3FlYfJmjacIx2MGGQPI5rNzo1owJbTSmepXK/mKofs3SYsg27p9LdWlmclTZljaJLz/iBfrcr3EUQj+eGJYn6+Kll7T2l0hzO0YbqX/wAUOk0nSZDlZin/AGhx+dX47XSREEW1iPHvbgTSnTDVo0uIobyBXiuQu7lXdDz61VuNLjuLSOCXUotyMTu2dc/XTNpt9aWluluYmKKMAcEYqxLd6NN/q27D/wAf9qW4y9MPkvaL/Zi7CaMNxHdxJkjxNEdTuXmL7R7GSQaTtCuHjshG+GYqeBx+utN0I+UQyMo9wZr0IR8eRJKXlQDeNpN245yDQW6BXcD4UySgAkDwoHqCgqx8R1rMwHdzV26dl0OxYZ3DfyPpmqEoxV67/wCQ2Xn7X/2anyjoFjSrmG4O2YcHhlJOKJSy2idTt+Dmla0fbKPWiLhVGWZF+LUnI+IyGy7PfxgYheYHz3cffQO87QX9s+A6tzgblzUks0ZyBcLwMnYhagupkMUKsWB5BPjS++w9egonaO5ZcyQQN55WvHXIWP77TLVv6RQZThRnxragCoLNq+nsQX07YPHuzj7Oa3Go6OesV4h9JD/eghWsJ7DA+FFo1H//2Q=="/>
          <p:cNvSpPr>
            <a:spLocks noChangeAspect="1" noChangeArrowheads="1"/>
          </p:cNvSpPr>
          <p:nvPr/>
        </p:nvSpPr>
        <p:spPr bwMode="auto">
          <a:xfrm>
            <a:off x="6950075" y="568326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" name="AutoShape 12" descr="data:image/jpeg;base64,/9j/4AAQSkZJRgABAQAAAQABAAD/2wCEAAkGBwgHBgkIBwgKCgkLDRYPDQwMDRsUFRAWIB0iIiAdHx8kKDQsJCYxJx8fLT0tMTU3Ojo6Iys/RD84QzQ5OjcBCgoKDQwNGg8PGjclHyU3Nzc3Nzc3Nzc3Nzc3Nzc3Nzc3Nzc3Nzc3Nzc3Nzc3Nzc3Nzc3Nzc3Nzc3Nzc3Nzc3N//AABEIAHAAcAMBIgACEQEDEQH/xAAbAAACAgMBAAAAAAAAAAAAAAAFBgMEAQIHAP/EAD4QAAIBAwMBBQMJBwIHAAAAAAECAwAEEQUSITEGE0FRYSIycRRCcoGRobHB8BUjJFKC0eEzkgc1RWKDk7L/xAAZAQADAQEBAAAAAAAAAAAAAAACAwQAAQX/xAAiEQACAgICAgIDAAAAAAAAAAAAAQIRAyESMSJBBGETFFH/2gAMAwEAAhEDEQA/AOwawP4fPjQ6x1WysLd1uXKsWJwELZGB5UvS9nZpff1a8P0nJqIdlpPDVLii0C7D+l9o9NhikWbvIiZCVHdE5Hh0FGYNUtLhd0W8g+PdmkU9l5VPs6nOK8ezt4vu61dDPkxH51tG2MV9q9rpV3czTQEs6Axx8Atj8KTdXu11u4Se3dQTkvDn2lOOfiOOoFRaossdh3MkzSyB9izOckjPvfjSw86m+dY2AVF2Rt4px1+NWQxqKsmlK3RBdCSNyXRgufeI4zXreUMQM9fKrJ12fHcT/vueXbGT8ajjuLGRstCqtn3gCv4UmWWSe0NUU1pnVew17mx7+4jf94oCyBc52kg0zHUIMe7KfTuzXLNFgvL6z2abdzW0UfR1kbaST04OKIHR9cH/AFuT/c396TaexlUPtvqESKwaGRfaJACetRX18sgjEdvK+1wT7OMCkQ6Trw6a05/qatf2X2izxrLf72raMdFj1KEn2opUHmUNLurXEr3M8kVpIYyeDj0pcOndox01kn+tqik0vtKQR+1sg+cjf2rasw7V7wrAOazmhOmD0pZ7S620MBW0cgk43jqf8VY7Qal3amGJwAOG586SdXn3iM7uOePs5qrFi1yYjJPdIuJrMF5DJBLiORyWAJ4znp9ufqNKNsDPqEiltu5sFvL9cVJdJ3q5Rirjo1D4ZXt7gmQndn7/ADpsm1HQMasL3WiajtZYZ1ZfIDaT9351Jo3Z7UZ3YTO0aLgu/DnrjAGaM2l9HdJEAzd83s7QpOT6UxaT3kduzOCCzADI/GonJ3sppV0Xn09NIsY7G3luPYVnLAHLMfgMdAKKQe0ihjyeDk80L7R3Lfsy8lTIKr7IH3UjdmLqdu0FoXaUhnwd2cUqU9lOPBzg5X0Omp6zJY3EkSwAqh4ZjjdUt1qb21vbSiDd30YckdFoN2jk33k67HXY2MsOG+FSaqSbfS8CTb8n5K+708a5bE0FtK1I3yOTGEw2Ouc0R8KX+zP+nJ9M0wjpRLZwnRuKrXt2IE64ZunoPEn0FbvIIomkY8KMmkjtPqT9x3QbE94wRRn3Y84x9dUYMXOX0Jy5OKK13ctfrNcIuI2lJjc5yVA5P68qAyyNM29ugTFMNxLCNAM1scosXdIMdQWAz6cH7TSx1hYedXNUSp2QK59pejDz8ar3aZKS7RkHBrzOGkcfOUVasVW5ieN+pApUhi7G/sBEJ53nXaTEoB8+fH7qdXjDMPYHUeFIfYW4ttHe7fULlIUdAELH3iD4D9daebDU7PU0Z7G4WZVOGwCMZ6cEVJlvlfooh1RZZEIwVUj4VoIoxyI0H9IrcmhF/q/ya47pI1dR7/OOaUN2Engif341PxUVq1vEwAMakDoDVaz1K3vABG+H8Ubr/mrWfWuGozFDFEMRxqvwFbnpUeT514n1rWagd+1YLuKWKFmOEJYkdB4mka6vbKeTfJBJcXkzhFG7atuh4X4nHOfWmF5P4O7ClVAgY5JwOlImtwAJAUBDPErZ8R4cV6PxU1AizvzCWoXE9lYHSpCNiyBgceAzx99B/lJTr7po5rKm5jtrh2UF4F73DfPA9r7waXZjEA2RkD+XrTpC4oinJS4D+DUS0lCuZM9Tj9fbQzb3ka7Q+N2BuGOKM2hVYwo428VPkdIdBbKuv3JhW3jBAyGJ5+FQWev6hpaSLY3RhWXG/aBnjp1+NU+0bl7sFc+xGBj161P2flt+/VZbdmdjnvPe2jHl4D1ridQ30HVy0HLDU+0t0iSPq86B/mMvIXzPkfSjxmklJMjlmPJJHU1VhWOSJJYCrI43Kyngjzqwg6cVPKV7HxVEsSncMdKLw6nPDDgjvNvoSxobHxip1PFB2EXTr0oXm1k/9bD8q3g12ObI7plcdVNUzfrbxjvY2YdMrQSa6/iHdcrlj8cUiU1F0EotlmO0n1GJ4VR9jDlgM9KUNfmJv5VifKRNsXHkOK6fpV41zokfcYEndlQPAsOPxFcx1mzlhvmieORZHZiVKkHPJIr1PjOoUQ51crCmoyxydnIZUbMcpywHzTnkfbmlldjuFVfrNXrO7X5BNpsrAK53wu3RW8R9YreKFE72GGM7hHuLsOTk4pjdi0RJJ0U9B4VPFJHuKknI64qjJlGK+IqGSR9pJJGOuB1pckpaYcXQSu7fSpJUZ72R7iRN7RpGdq44xnipdOSK2YrbMgMnGXzz9dArfeqtPIDk9M+AqzZ3Jd3Vx7JFKyfHjNU2xkczi7SG1E1C22qbJtq8YUDGPTFErf8AeJuKsp/lZcEVT7Pdo7e57uynDRSKgVZJHGHI/A0yPErjkY8qkjgeLV6KXl57ooAAYzW4HIxWJYgSFkHKnNaT3kVtnoTimaRywfqOoIGaGMjjhj+VUmCkkls55rTVNVjmDLIIwp4HIHNLVzrS2lrC90JZSzMuVbpiopRk5t92PUo8aOo9lJ4Iuztotvkysu5z/K2eR8KMy6fDPF31wMsFOWYnIBHn1FK3ZV1TQoJDg7QWx9dHtauybYbSAzP7XpjnFelFkUhA1fS7S1dzBFtXeQCCeRQm3vTaSv3q94CNoyeQM5pg12YSIEAyerGlq4jy2aNOgGrMSPFLKzJnk5xisyQb+g4HnxVcIV5Q80x6JHJ3EFzG8Y3K+Vk8w2OPsrk8zijscVsXLmYRZWVRjGMKwNDVvudkKcYwSfKn+8eUwNI9rBNjooOSxzjAyMePnQ+WximOZdLi3fQU0n9h/wBGfhFB7vIPsfYelHtJ7a3FlYfJmjacIx2MGGQPI5rNzo1owJbTSmepXK/mKofs3SYsg27p9LdWlmclTZljaJLz/iBfrcr3EUQj+eGJYn6+Kll7T2l0hzO0YbqX/wAUOk0nSZDlZin/AGhx+dX47XSREEW1iPHvbgTSnTDVo0uIobyBXiuQu7lXdDz61VuNLjuLSOCXUotyMTu2dc/XTNpt9aWluluYmKKMAcEYqxLd6NN/q27D/wAf9qW4y9MPkvaL/Zi7CaMNxHdxJkjxNEdTuXmL7R7GSQaTtCuHjshG+GYqeBx+utN0I+UQyMo9wZr0IR8eRJKXlQDeNpN245yDQW6BXcD4UySgAkDwoHqCgqx8R1rMwHdzV26dl0OxYZ3DfyPpmqEoxV67/wCQ2Xn7X/2anyjoFjSrmG4O2YcHhlJOKJSy2idTt+Dmla0fbKPWiLhVGWZF+LUnI+IyGy7PfxgYheYHz3cffQO87QX9s+A6tzgblzUks0ZyBcLwMnYhagupkMUKsWB5BPjS++w9egonaO5ZcyQQN55WvHXIWP77TLVv6RQZThRnxragCoLNq+nsQX07YPHuzj7Oa3Go6OesV4h9JD/eghWsJ7DA+FFo1H//2Q=="/>
          <p:cNvSpPr>
            <a:spLocks noChangeAspect="1" noChangeArrowheads="1"/>
          </p:cNvSpPr>
          <p:nvPr/>
        </p:nvSpPr>
        <p:spPr bwMode="auto">
          <a:xfrm>
            <a:off x="460375" y="-204788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1" name="AutoShape 8" descr="data:image/jpeg;base64,/9j/4AAQSkZJRgABAQAAAQABAAD/2wCEAAkGBwgHBgkIBwgKCgkLDRYPDQwMDRsUFRAWIB0iIiAdHx8kKDQsJCYxJx8fLT0tMTU3Ojo6Iys/RD84QzQ5OjcBCgoKDQwNGg8PGjclHyU3Nzc3Nzc3Nzc3Nzc3Nzc3Nzc3Nzc3Nzc3Nzc3Nzc3Nzc3Nzc3Nzc3Nzc3Nzc3Nzc3N//AABEIAHAAcAMBIgACEQEDEQH/xAAbAAACAgMBAAAAAAAAAAAAAAAFBgMEAQIHAP/EAD4QAAIBAwMBBQMJBwIHAAAAAAECAwAEEQUSITEGE0FRYSIycRRCcoGRobHB8BUjJFKC0eEzkgc1RWKDk7L/xAAZAQADAQEBAAAAAAAAAAAAAAACAwQAAQX/xAAiEQACAgICAgIDAAAAAAAAAAAAAQIRAyESMSJBBGETFFH/2gAMAwEAAhEDEQA/AOwawP4fPjQ6x1WysLd1uXKsWJwELZGB5UvS9nZpff1a8P0nJqIdlpPDVLii0C7D+l9o9NhikWbvIiZCVHdE5Hh0FGYNUtLhd0W8g+PdmkU9l5VPs6nOK8ezt4vu61dDPkxH51tG2MV9q9rpV3czTQEs6Axx8Atj8KTdXu11u4Se3dQTkvDn2lOOfiOOoFRaossdh3MkzSyB9izOckjPvfjSw86m+dY2AVF2Rt4px1+NWQxqKsmlK3RBdCSNyXRgufeI4zXreUMQM9fKrJ12fHcT/vueXbGT8ajjuLGRstCqtn3gCv4UmWWSe0NUU1pnVew17mx7+4jf94oCyBc52kg0zHUIMe7KfTuzXLNFgvL6z2abdzW0UfR1kbaST04OKIHR9cH/AFuT/c396TaexlUPtvqESKwaGRfaJACetRX18sgjEdvK+1wT7OMCkQ6Trw6a05/qatf2X2izxrLf72raMdFj1KEn2opUHmUNLurXEr3M8kVpIYyeDj0pcOndox01kn+tqik0vtKQR+1sg+cjf2rasw7V7wrAOazmhOmD0pZ7S620MBW0cgk43jqf8VY7Qal3amGJwAOG586SdXn3iM7uOePs5qrFi1yYjJPdIuJrMF5DJBLiORyWAJ4znp9ufqNKNsDPqEiltu5sFvL9cVJdJ3q5Rirjo1D4ZXt7gmQndn7/ADpsm1HQMasL3WiajtZYZ1ZfIDaT9351Jo3Z7UZ3YTO0aLgu/DnrjAGaM2l9HdJEAzd83s7QpOT6UxaT3kduzOCCzADI/GonJ3sppV0Xn09NIsY7G3luPYVnLAHLMfgMdAKKQe0ihjyeDk80L7R3Lfsy8lTIKr7IH3UjdmLqdu0FoXaUhnwd2cUqU9lOPBzg5X0Omp6zJY3EkSwAqh4ZjjdUt1qb21vbSiDd30YckdFoN2jk33k67HXY2MsOG+FSaqSbfS8CTb8n5K+708a5bE0FtK1I3yOTGEw2Ouc0R8KX+zP+nJ9M0wjpRLZwnRuKrXt2IE64ZunoPEn0FbvIIomkY8KMmkjtPqT9x3QbE94wRRn3Y84x9dUYMXOX0Jy5OKK13ctfrNcIuI2lJjc5yVA5P68qAyyNM29ugTFMNxLCNAM1scosXdIMdQWAz6cH7TSx1hYedXNUSp2QK59pejDz8ar3aZKS7RkHBrzOGkcfOUVasVW5ieN+pApUhi7G/sBEJ53nXaTEoB8+fH7qdXjDMPYHUeFIfYW4ttHe7fULlIUdAELH3iD4D9daebDU7PU0Z7G4WZVOGwCMZ6cEVJlvlfooh1RZZEIwVUj4VoIoxyI0H9IrcmhF/q/ya47pI1dR7/OOaUN2Engif341PxUVq1vEwAMakDoDVaz1K3vABG+H8Ubr/mrWfWuGozFDFEMRxqvwFbnpUeT514n1rWagd+1YLuKWKFmOEJYkdB4mka6vbKeTfJBJcXkzhFG7atuh4X4nHOfWmF5P4O7ClVAgY5JwOlImtwAJAUBDPErZ8R4cV6PxU1AizvzCWoXE9lYHSpCNiyBgceAzx99B/lJTr7po5rKm5jtrh2UF4F73DfPA9r7waXZjEA2RkD+XrTpC4oinJS4D+DUS0lCuZM9Tj9fbQzb3ka7Q+N2BuGOKM2hVYwo428VPkdIdBbKuv3JhW3jBAyGJ5+FQWev6hpaSLY3RhWXG/aBnjp1+NU+0bl7sFc+xGBj161P2flt+/VZbdmdjnvPe2jHl4D1ridQ30HVy0HLDU+0t0iSPq86B/mMvIXzPkfSjxmklJMjlmPJJHU1VhWOSJJYCrI43Kyngjzqwg6cVPKV7HxVEsSncMdKLw6nPDDgjvNvoSxobHxip1PFB2EXTr0oXm1k/9bD8q3g12ObI7plcdVNUzfrbxjvY2YdMrQSa6/iHdcrlj8cUiU1F0EotlmO0n1GJ4VR9jDlgM9KUNfmJv5VifKRNsXHkOK6fpV41zokfcYEndlQPAsOPxFcx1mzlhvmieORZHZiVKkHPJIr1PjOoUQ51crCmoyxydnIZUbMcpywHzTnkfbmlldjuFVfrNXrO7X5BNpsrAK53wu3RW8R9YreKFE72GGM7hHuLsOTk4pjdi0RJJ0U9B4VPFJHuKknI64qjJlGK+IqGSR9pJJGOuB1pckpaYcXQSu7fSpJUZ72R7iRN7RpGdq44xnipdOSK2YrbMgMnGXzz9dArfeqtPIDk9M+AqzZ3Jd3Vx7JFKyfHjNU2xkczi7SG1E1C22qbJtq8YUDGPTFErf8AeJuKsp/lZcEVT7Pdo7e57uynDRSKgVZJHGHI/A0yPErjkY8qkjgeLV6KXl57ooAAYzW4HIxWJYgSFkHKnNaT3kVtnoTimaRywfqOoIGaGMjjhj+VUmCkkls55rTVNVjmDLIIwp4HIHNLVzrS2lrC90JZSzMuVbpiopRk5t92PUo8aOo9lJ4Iuztotvkysu5z/K2eR8KMy6fDPF31wMsFOWYnIBHn1FK3ZV1TQoJDg7QWx9dHtauybYbSAzP7XpjnFelFkUhA1fS7S1dzBFtXeQCCeRQm3vTaSv3q94CNoyeQM5pg12YSIEAyerGlq4jy2aNOgGrMSPFLKzJnk5xisyQb+g4HnxVcIV5Q80x6JHJ3EFzG8Y3K+Vk8w2OPsrk8zijscVsXLmYRZWVRjGMKwNDVvudkKcYwSfKn+8eUwNI9rBNjooOSxzjAyMePnQ+WximOZdLi3fQU0n9h/wBGfhFB7vIPsfYelHtJ7a3FlYfJmjacIx2MGGQPI5rNzo1owJbTSmepXK/mKofs3SYsg27p9LdWlmclTZljaJLz/iBfrcr3EUQj+eGJYn6+Kll7T2l0hzO0YbqX/wAUOk0nSZDlZin/AGhx+dX47XSREEW1iPHvbgTSnTDVo0uIobyBXiuQu7lXdDz61VuNLjuLSOCXUotyMTu2dc/XTNpt9aWluluYmKKMAcEYqxLd6NN/q27D/wAf9qW4y9MPkvaL/Zi7CaMNxHdxJkjxNEdTuXmL7R7GSQaTtCuHjshG+GYqeBx+utN0I+UQyMo9wZr0IR8eRJKXlQDeNpN245yDQW6BXcD4UySgAkDwoHqCgqx8R1rMwHdzV26dl0OxYZ3DfyPpmqEoxV67/wCQ2Xn7X/2anyjoFjSrmG4O2YcHhlJOKJSy2idTt+Dmla0fbKPWiLhVGWZF+LUnI+IyGy7PfxgYheYHz3cffQO87QX9s+A6tzgblzUks0ZyBcLwMnYhagupkMUKsWB5BPjS++w9egonaO5ZcyQQN55WvHXIWP77TLVv6RQZThRnxragCoLNq+nsQX07YPHuzj7Oa3Go6OesV4h9JD/eghWsJ7DA+FFo1H//2Q=="/>
          <p:cNvSpPr>
            <a:spLocks noChangeAspect="1" noChangeArrowheads="1"/>
          </p:cNvSpPr>
          <p:nvPr/>
        </p:nvSpPr>
        <p:spPr bwMode="auto">
          <a:xfrm>
            <a:off x="6950074" y="557213"/>
            <a:ext cx="305752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986" y="204786"/>
            <a:ext cx="4416426" cy="267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1" y="996431"/>
            <a:ext cx="3355858" cy="2293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19" y="996432"/>
            <a:ext cx="2766244" cy="2293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2" y="3627621"/>
            <a:ext cx="3672568" cy="2739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85" y="3627621"/>
            <a:ext cx="3275911" cy="2458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5395" y="694232"/>
            <a:ext cx="4906157" cy="275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6336" y="3523315"/>
            <a:ext cx="378618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1900" y="2971800"/>
            <a:ext cx="2590800" cy="161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Oval 3"/>
          <p:cNvSpPr/>
          <p:nvPr/>
        </p:nvSpPr>
        <p:spPr>
          <a:xfrm>
            <a:off x="4470400" y="3073400"/>
            <a:ext cx="22225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7334250" y="3060700"/>
            <a:ext cx="3467100" cy="161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38162"/>
            <a:ext cx="10693400" cy="5705475"/>
          </a:xfrm>
        </p:spPr>
        <p:txBody>
          <a:bodyPr>
            <a:normAutofit/>
          </a:bodyPr>
          <a:lstStyle/>
          <a:p>
            <a:r>
              <a:rPr lang="en-MY" dirty="0"/>
              <a:t> </a:t>
            </a:r>
            <a:r>
              <a:rPr lang="en-MY" dirty="0" smtClean="0"/>
              <a:t>                     </a:t>
            </a:r>
            <a:r>
              <a:rPr lang="en-MY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BUSINESS MODEL</a:t>
            </a:r>
            <a:br>
              <a:rPr lang="en-MY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MY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MY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</a:t>
            </a:r>
            <a:br>
              <a:rPr lang="en-MY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MY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MY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MY" sz="3200" dirty="0" smtClean="0"/>
              <a:t>         Value </a:t>
            </a:r>
            <a:br>
              <a:rPr lang="en-MY" sz="3200" dirty="0" smtClean="0"/>
            </a:br>
            <a:r>
              <a:rPr lang="en-MY" sz="3200" dirty="0"/>
              <a:t> </a:t>
            </a:r>
            <a:r>
              <a:rPr lang="en-MY" sz="3200" dirty="0" smtClean="0"/>
              <a:t>       Proposition                     FIT                           MARKET</a:t>
            </a:r>
            <a:br>
              <a:rPr lang="en-MY" sz="3200" dirty="0" smtClean="0"/>
            </a:br>
            <a:r>
              <a:rPr lang="en-MY" dirty="0"/>
              <a:t> </a:t>
            </a:r>
            <a:r>
              <a:rPr lang="en-MY" dirty="0" smtClean="0"/>
              <a:t>                                                     </a:t>
            </a:r>
            <a:r>
              <a:rPr lang="en-MY" sz="3200" dirty="0" smtClean="0"/>
              <a:t>(customer profile)</a:t>
            </a:r>
            <a:r>
              <a:rPr lang="en-MY" dirty="0" smtClean="0"/>
              <a:t> 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7" name="Left-Right Arrow 6"/>
          <p:cNvSpPr/>
          <p:nvPr/>
        </p:nvSpPr>
        <p:spPr>
          <a:xfrm>
            <a:off x="6692900" y="3698876"/>
            <a:ext cx="641350" cy="2203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Left-Right Arrow 7"/>
          <p:cNvSpPr/>
          <p:nvPr/>
        </p:nvSpPr>
        <p:spPr>
          <a:xfrm>
            <a:off x="3822700" y="3698876"/>
            <a:ext cx="641350" cy="2203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3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FF0000"/>
                </a:solidFill>
              </a:rPr>
              <a:t>Value Proposition: positioning around customer value and needs 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79437"/>
          </a:xfrm>
        </p:spPr>
        <p:txBody>
          <a:bodyPr>
            <a:normAutofit/>
          </a:bodyPr>
          <a:lstStyle/>
          <a:p>
            <a:r>
              <a:rPr lang="en-MY" sz="2800" dirty="0" smtClean="0"/>
              <a:t>Firm’s Value Proposition</a:t>
            </a:r>
            <a:endParaRPr lang="en-MY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014" y="2360611"/>
            <a:ext cx="5157787" cy="3917951"/>
          </a:xfrm>
        </p:spPr>
        <p:txBody>
          <a:bodyPr>
            <a:normAutofit/>
          </a:bodyPr>
          <a:lstStyle/>
          <a:p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b="1" dirty="0" smtClean="0">
                <a:solidFill>
                  <a:srgbClr val="FF0000"/>
                </a:solidFill>
              </a:rPr>
              <a:t>Product and Services</a:t>
            </a:r>
          </a:p>
          <a:p>
            <a:r>
              <a:rPr lang="en-MY" sz="3200" b="1" dirty="0" smtClean="0">
                <a:solidFill>
                  <a:srgbClr val="FF0000"/>
                </a:solidFill>
              </a:rPr>
              <a:t> Gain  Creator</a:t>
            </a:r>
          </a:p>
          <a:p>
            <a:r>
              <a:rPr lang="en-MY" sz="3200" b="1" dirty="0">
                <a:solidFill>
                  <a:srgbClr val="FF0000"/>
                </a:solidFill>
              </a:rPr>
              <a:t> </a:t>
            </a:r>
            <a:r>
              <a:rPr lang="en-MY" sz="3200" b="1" dirty="0" smtClean="0">
                <a:solidFill>
                  <a:srgbClr val="FF0000"/>
                </a:solidFill>
              </a:rPr>
              <a:t>Pain Reliever </a:t>
            </a:r>
          </a:p>
          <a:p>
            <a:endParaRPr lang="en-MY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MY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MY" sz="2400" b="1" dirty="0" smtClean="0">
                <a:solidFill>
                  <a:srgbClr val="002060"/>
                </a:solidFill>
              </a:rPr>
              <a:t> Alexander </a:t>
            </a:r>
            <a:r>
              <a:rPr lang="en-MY" sz="2400" b="1" smtClean="0">
                <a:solidFill>
                  <a:srgbClr val="002060"/>
                </a:solidFill>
              </a:rPr>
              <a:t>Osterwalder</a:t>
            </a:r>
            <a:r>
              <a:rPr lang="en-MY" sz="2400" b="1" dirty="0" smtClean="0">
                <a:solidFill>
                  <a:srgbClr val="002060"/>
                </a:solidFill>
              </a:rPr>
              <a:t> </a:t>
            </a:r>
            <a:r>
              <a:rPr lang="en-MY" sz="2400" b="1" dirty="0" smtClean="0">
                <a:solidFill>
                  <a:srgbClr val="002060"/>
                </a:solidFill>
              </a:rPr>
              <a:t>et al. (2015)  </a:t>
            </a:r>
            <a:r>
              <a:rPr lang="en-MY" sz="2400" b="1" i="1" dirty="0" smtClean="0">
                <a:solidFill>
                  <a:srgbClr val="002060"/>
                </a:solidFill>
              </a:rPr>
              <a:t>Value Proposition </a:t>
            </a:r>
            <a:r>
              <a:rPr lang="en-MY" sz="2400" b="1" i="1" dirty="0" err="1" smtClean="0">
                <a:solidFill>
                  <a:srgbClr val="002060"/>
                </a:solidFill>
              </a:rPr>
              <a:t>Design.</a:t>
            </a:r>
            <a:r>
              <a:rPr lang="en-MY" sz="2400" b="1" dirty="0" err="1" smtClean="0">
                <a:solidFill>
                  <a:srgbClr val="002060"/>
                </a:solidFill>
              </a:rPr>
              <a:t>Wiley</a:t>
            </a:r>
            <a:r>
              <a:rPr lang="en-MY" sz="2400" b="1" dirty="0" smtClean="0">
                <a:solidFill>
                  <a:srgbClr val="002060"/>
                </a:solidFill>
              </a:rPr>
              <a:t> </a:t>
            </a:r>
            <a:endParaRPr lang="en-MY" sz="2400" b="1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MY" sz="2800" dirty="0" smtClean="0"/>
              <a:t>Customer Profile of each market segment</a:t>
            </a:r>
            <a:endParaRPr lang="en-MY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7426" y="2505075"/>
            <a:ext cx="5357813" cy="3684588"/>
          </a:xfrm>
        </p:spPr>
        <p:txBody>
          <a:bodyPr>
            <a:normAutofit/>
          </a:bodyPr>
          <a:lstStyle/>
          <a:p>
            <a:r>
              <a:rPr lang="en-MY" sz="3200" b="1" dirty="0" smtClean="0">
                <a:solidFill>
                  <a:srgbClr val="0070C0"/>
                </a:solidFill>
              </a:rPr>
              <a:t>Customer job</a:t>
            </a:r>
          </a:p>
          <a:p>
            <a:r>
              <a:rPr lang="en-MY" sz="3200" b="1" dirty="0" smtClean="0">
                <a:solidFill>
                  <a:srgbClr val="0070C0"/>
                </a:solidFill>
              </a:rPr>
              <a:t>Customer gain</a:t>
            </a:r>
          </a:p>
          <a:p>
            <a:r>
              <a:rPr lang="en-MY" sz="3200" b="1" dirty="0" smtClean="0">
                <a:solidFill>
                  <a:srgbClr val="0070C0"/>
                </a:solidFill>
              </a:rPr>
              <a:t>Customer pain</a:t>
            </a:r>
            <a:endParaRPr lang="en-MY" sz="3200" b="1" dirty="0">
              <a:solidFill>
                <a:srgbClr val="0070C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838700" y="1790700"/>
            <a:ext cx="1158875" cy="4699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555" y="4660900"/>
            <a:ext cx="2621729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                 </a:t>
            </a:r>
            <a:r>
              <a:rPr lang="en-MY" b="1" dirty="0" smtClean="0">
                <a:solidFill>
                  <a:srgbClr val="FF0000"/>
                </a:solidFill>
              </a:rPr>
              <a:t>STRATEGIC RENEWAL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640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 smtClean="0"/>
              <a:t>    </a:t>
            </a:r>
          </a:p>
          <a:p>
            <a:r>
              <a:rPr lang="en-MY" dirty="0"/>
              <a:t> </a:t>
            </a:r>
            <a:r>
              <a:rPr lang="en-MY" dirty="0" smtClean="0"/>
              <a:t>                 </a:t>
            </a:r>
            <a:r>
              <a:rPr lang="en-MY" sz="3600" b="1" dirty="0" smtClean="0">
                <a:solidFill>
                  <a:srgbClr val="00B0F0"/>
                </a:solidFill>
              </a:rPr>
              <a:t>REDESIGN BUSINESS ACTIVITIES</a:t>
            </a:r>
          </a:p>
          <a:p>
            <a:r>
              <a:rPr lang="en-MY" dirty="0"/>
              <a:t> 	</a:t>
            </a:r>
            <a:r>
              <a:rPr lang="en-MY" dirty="0" smtClean="0"/>
              <a:t>		</a:t>
            </a:r>
            <a:r>
              <a:rPr lang="en-MY" b="1" dirty="0" smtClean="0"/>
              <a:t>VALUE CHAIN</a:t>
            </a:r>
          </a:p>
          <a:p>
            <a:r>
              <a:rPr lang="en-MY" b="1" dirty="0"/>
              <a:t> </a:t>
            </a:r>
            <a:r>
              <a:rPr lang="en-MY" b="1" dirty="0" smtClean="0"/>
              <a:t>			VALUE NETWORK               </a:t>
            </a:r>
          </a:p>
          <a:p>
            <a:r>
              <a:rPr lang="en-MY" b="1" dirty="0"/>
              <a:t> </a:t>
            </a:r>
            <a:r>
              <a:rPr lang="en-MY" b="1" dirty="0" smtClean="0"/>
              <a:t>	                       SUPPLY CHAIN</a:t>
            </a:r>
          </a:p>
          <a:p>
            <a:r>
              <a:rPr lang="en-MY" b="1" dirty="0"/>
              <a:t> </a:t>
            </a:r>
            <a:r>
              <a:rPr lang="en-MY" b="1" dirty="0" smtClean="0"/>
              <a:t>			PRODUCT MIX</a:t>
            </a:r>
          </a:p>
          <a:p>
            <a:r>
              <a:rPr lang="en-MY" b="1" dirty="0"/>
              <a:t> </a:t>
            </a:r>
            <a:r>
              <a:rPr lang="en-MY" b="1" dirty="0" smtClean="0"/>
              <a:t>	                       MARKETING MIX</a:t>
            </a:r>
          </a:p>
          <a:p>
            <a:r>
              <a:rPr lang="en-MY" b="1" dirty="0"/>
              <a:t> </a:t>
            </a:r>
            <a:r>
              <a:rPr lang="en-MY" b="1" dirty="0" smtClean="0"/>
              <a:t>	                       REVENUE MODEL </a:t>
            </a:r>
            <a:endParaRPr lang="en-MY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98" y="2818151"/>
            <a:ext cx="4188502" cy="28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98</Words>
  <Application>Microsoft Office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REDEFINING BUSINESS MODEL  IN POST COVID -19</vt:lpstr>
      <vt:lpstr>                    PANDEMIC COVID-19  MOVEMENT CONTROL ORDER (MCO)</vt:lpstr>
      <vt:lpstr>PowerPoint Presentation</vt:lpstr>
      <vt:lpstr>                      BUSINESS MODEL                Value          Proposition                     FIT                           MARKET                                                       (customer profile)  </vt:lpstr>
      <vt:lpstr>Value Proposition: positioning around customer value and needs </vt:lpstr>
      <vt:lpstr>                 STRATEGIC RENEWAL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BUSINESS DURING PREVENTION OF COVID 19</dc:title>
  <dc:creator>Prof Dr. Juhary Ali</dc:creator>
  <cp:lastModifiedBy>Prof Dr. Juhary Ali</cp:lastModifiedBy>
  <cp:revision>37</cp:revision>
  <dcterms:created xsi:type="dcterms:W3CDTF">2020-07-11T12:09:59Z</dcterms:created>
  <dcterms:modified xsi:type="dcterms:W3CDTF">2020-10-13T14:23:36Z</dcterms:modified>
</cp:coreProperties>
</file>